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3318" r:id="rId2"/>
    <p:sldId id="331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20334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921920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795861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247263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451959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132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9741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64546" y="2244007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lvl="0" algn="ctr" defTabSz="1218987" rtl="1" fontAlgn="base">
              <a:defRPr/>
            </a:pPr>
            <a:r>
              <a:rPr lang="ar-AE" altLang="en-US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(يُظهر معرفة بالحقوق والمسؤولية الفردية)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367550" y="2720772"/>
            <a:ext cx="5228705" cy="22224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AE" b="1" dirty="0"/>
              <a:t>تدريب الطالب على التعبير عن امر لا يعجبه مثل :</a:t>
            </a:r>
          </a:p>
          <a:p>
            <a:pPr algn="ctr" rtl="1">
              <a:lnSpc>
                <a:spcPct val="200000"/>
              </a:lnSpc>
            </a:pPr>
            <a:r>
              <a:rPr lang="ar-AE" b="1" dirty="0"/>
              <a:t>- الاستيقاظ مبكرا </a:t>
            </a:r>
          </a:p>
          <a:p>
            <a:pPr algn="ctr" rtl="1">
              <a:lnSpc>
                <a:spcPct val="200000"/>
              </a:lnSpc>
            </a:pPr>
            <a:r>
              <a:rPr lang="ar-AE" b="1" dirty="0"/>
              <a:t>- العمل ضمن فريق</a:t>
            </a:r>
          </a:p>
          <a:p>
            <a:pPr algn="ctr" rtl="1">
              <a:lnSpc>
                <a:spcPct val="200000"/>
              </a:lnSpc>
            </a:pPr>
            <a:r>
              <a:rPr lang="ar-AE" b="1" dirty="0"/>
              <a:t>- الذهاب بالباص </a:t>
            </a:r>
            <a:endParaRPr lang="en-US" b="1" dirty="0"/>
          </a:p>
        </p:txBody>
      </p:sp>
      <p:pic>
        <p:nvPicPr>
          <p:cNvPr id="1026" name="Picture 2" descr="Insomnio Dibujado A Mano Elementos De Dibujos Animados PNG , No Puedo  Dormir, Círculos Oscuros, Buenas Noches PNG y PSD para Descargar Gratis |  Pngtr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6354" y="1652854"/>
            <a:ext cx="4358236" cy="4358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1983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30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عائشه الشامسي</cp:lastModifiedBy>
  <cp:revision>15</cp:revision>
  <dcterms:created xsi:type="dcterms:W3CDTF">2023-06-12T08:18:13Z</dcterms:created>
  <dcterms:modified xsi:type="dcterms:W3CDTF">2023-09-12T09:08:51Z</dcterms:modified>
</cp:coreProperties>
</file>